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Proxima Nova"/>
      <p:regular r:id="rId21"/>
      <p:bold r:id="rId22"/>
      <p:italic r:id="rId23"/>
      <p:boldItalic r:id="rId24"/>
    </p:embeddedFont>
    <p:embeddedFont>
      <p:font typeface="Alfa Slab One"/>
      <p:regular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ProximaNova-bold.fntdata"/><Relationship Id="rId21" Type="http://schemas.openxmlformats.org/officeDocument/2006/relationships/font" Target="fonts/ProximaNova-regular.fntdata"/><Relationship Id="rId24" Type="http://schemas.openxmlformats.org/officeDocument/2006/relationships/font" Target="fonts/ProximaNova-boldItalic.fntdata"/><Relationship Id="rId23" Type="http://schemas.openxmlformats.org/officeDocument/2006/relationships/font" Target="fonts/ProximaNova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25" Type="http://schemas.openxmlformats.org/officeDocument/2006/relationships/font" Target="fonts/AlfaSlabOne-regular.fntdata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Shape 3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2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311700" y="595975"/>
            <a:ext cx="8520599" cy="1957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165823"/>
            <a:ext cx="8520599" cy="733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480550"/>
            <a:ext cx="8114399" cy="24458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6318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490875"/>
            <a:ext cx="2807999" cy="307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375599"/>
            <a:ext cx="4045199" cy="1551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981125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3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167925"/>
            <a:ext cx="8520599" cy="1980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22425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3.png"/><Relationship Id="rId4" Type="http://schemas.openxmlformats.org/officeDocument/2006/relationships/image" Target="../media/image02.png"/><Relationship Id="rId5" Type="http://schemas.openxmlformats.org/officeDocument/2006/relationships/image" Target="../media/image00.png"/><Relationship Id="rId6" Type="http://schemas.openxmlformats.org/officeDocument/2006/relationships/image" Target="../media/image0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5.png"/><Relationship Id="rId4" Type="http://schemas.openxmlformats.org/officeDocument/2006/relationships/image" Target="../media/image01.png"/><Relationship Id="rId5" Type="http://schemas.openxmlformats.org/officeDocument/2006/relationships/image" Target="../media/image07.png"/><Relationship Id="rId6" Type="http://schemas.openxmlformats.org/officeDocument/2006/relationships/image" Target="../media/image0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Relationship Id="rId4" Type="http://schemas.openxmlformats.org/officeDocument/2006/relationships/image" Target="../media/image0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8.png"/><Relationship Id="rId4" Type="http://schemas.openxmlformats.org/officeDocument/2006/relationships/image" Target="../media/image01.png"/><Relationship Id="rId5" Type="http://schemas.openxmlformats.org/officeDocument/2006/relationships/image" Target="../media/image1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9.png"/><Relationship Id="rId4" Type="http://schemas.openxmlformats.org/officeDocument/2006/relationships/image" Target="../media/image01.png"/><Relationship Id="rId5" Type="http://schemas.openxmlformats.org/officeDocument/2006/relationships/image" Target="../media/image1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png"/><Relationship Id="rId4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5.png"/><Relationship Id="rId4" Type="http://schemas.openxmlformats.org/officeDocument/2006/relationships/image" Target="../media/image01.png"/><Relationship Id="rId5" Type="http://schemas.openxmlformats.org/officeDocument/2006/relationships/image" Target="../media/image07.png"/><Relationship Id="rId6" Type="http://schemas.openxmlformats.org/officeDocument/2006/relationships/image" Target="../media/image0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8.png"/><Relationship Id="rId4" Type="http://schemas.openxmlformats.org/officeDocument/2006/relationships/image" Target="../media/image0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png"/><Relationship Id="rId4" Type="http://schemas.openxmlformats.org/officeDocument/2006/relationships/image" Target="../media/image0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Relationship Id="rId4" Type="http://schemas.openxmlformats.org/officeDocument/2006/relationships/image" Target="../media/image01.png"/><Relationship Id="rId5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Relationship Id="rId4" Type="http://schemas.openxmlformats.org/officeDocument/2006/relationships/image" Target="../media/image01.png"/><Relationship Id="rId5" Type="http://schemas.openxmlformats.org/officeDocument/2006/relationships/image" Target="../media/image12.png"/><Relationship Id="rId6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png"/><Relationship Id="rId4" Type="http://schemas.openxmlformats.org/officeDocument/2006/relationships/image" Target="../media/image02.png"/><Relationship Id="rId5" Type="http://schemas.openxmlformats.org/officeDocument/2006/relationships/image" Target="../media/image00.png"/><Relationship Id="rId6" Type="http://schemas.openxmlformats.org/officeDocument/2006/relationships/image" Target="../media/image15.pn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595975"/>
            <a:ext cx="8520599" cy="195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Truth Tables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165823"/>
            <a:ext cx="8520599" cy="73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animated version (teaching method 2)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Chalk v.s. The Computer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7025" y="2583496"/>
            <a:ext cx="934650" cy="920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9600" y="2630910"/>
            <a:ext cx="740174" cy="82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75050" y="2677312"/>
            <a:ext cx="740174" cy="73327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Free propositions </a:t>
            </a:r>
            <a:r>
              <a:rPr lang="en" sz="1800">
                <a:solidFill>
                  <a:schemeClr val="dk2"/>
                </a:solidFill>
              </a:rPr>
              <a:t>(the smallest of the small)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599" cy="1086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Last time we saw we need to run through every combination of true and false of our “free” propositions that is 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52575" y="2239075"/>
            <a:ext cx="6038850" cy="13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Shape 2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9725" y="252576"/>
            <a:ext cx="3579050" cy="46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/>
          <p:nvPr/>
        </p:nvSpPr>
        <p:spPr>
          <a:xfrm>
            <a:off x="2049650" y="1369150"/>
            <a:ext cx="723600" cy="323280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 txBox="1"/>
          <p:nvPr/>
        </p:nvSpPr>
        <p:spPr>
          <a:xfrm>
            <a:off x="264050" y="2425350"/>
            <a:ext cx="1545300" cy="76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repeat this   twice</a:t>
            </a:r>
          </a:p>
        </p:txBody>
      </p:sp>
      <p:sp>
        <p:nvSpPr>
          <p:cNvPr id="240" name="Shape 240"/>
          <p:cNvSpPr/>
          <p:nvPr/>
        </p:nvSpPr>
        <p:spPr>
          <a:xfrm rot="-10126053">
            <a:off x="6470183" y="723744"/>
            <a:ext cx="870168" cy="37160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 txBox="1"/>
          <p:nvPr/>
        </p:nvSpPr>
        <p:spPr>
          <a:xfrm>
            <a:off x="7520575" y="847250"/>
            <a:ext cx="1242000" cy="82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 choices!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Shape 2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4473" y="0"/>
            <a:ext cx="2362253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57600" y="715925"/>
            <a:ext cx="606325" cy="96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4400" y="1807175"/>
            <a:ext cx="606325" cy="96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4400" y="2898425"/>
            <a:ext cx="606325" cy="96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Shape 2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4400" y="3989675"/>
            <a:ext cx="606325" cy="9661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1" name="Shape 251"/>
          <p:cNvCxnSpPr/>
          <p:nvPr/>
        </p:nvCxnSpPr>
        <p:spPr>
          <a:xfrm>
            <a:off x="2894775" y="2797800"/>
            <a:ext cx="13203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52" name="Shape 252"/>
          <p:cNvSpPr/>
          <p:nvPr/>
        </p:nvSpPr>
        <p:spPr>
          <a:xfrm>
            <a:off x="5564625" y="713925"/>
            <a:ext cx="606299" cy="20595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5564625" y="2847525"/>
            <a:ext cx="606299" cy="2108399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54" name="Shape 2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66600" y="1403200"/>
            <a:ext cx="764400" cy="76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21200" y="3545285"/>
            <a:ext cx="764400" cy="842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Shape 2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7800" y="2228000"/>
            <a:ext cx="6248400" cy="150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Shape 26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Break down the expression</a:t>
            </a:r>
          </a:p>
        </p:txBody>
      </p:sp>
      <p:pic>
        <p:nvPicPr>
          <p:cNvPr id="262" name="Shape 2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38425" y="2318500"/>
            <a:ext cx="2893874" cy="13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Shape 263"/>
          <p:cNvSpPr/>
          <p:nvPr/>
        </p:nvSpPr>
        <p:spPr>
          <a:xfrm rot="1455084">
            <a:off x="4862069" y="3895276"/>
            <a:ext cx="1026923" cy="469429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6056125" y="4187625"/>
            <a:ext cx="2771700" cy="440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is a NEW proposition 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987750" y="1242025"/>
            <a:ext cx="7559700" cy="77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To see when this expression is true it is most convenient to break down the proposition into smaller pieces</a:t>
            </a:r>
            <a:r>
              <a:rPr lang="en" sz="180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Shape 2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7288" y="0"/>
            <a:ext cx="4479822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Shape 2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28725" y="225437"/>
            <a:ext cx="626075" cy="4743175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Shape 272"/>
          <p:cNvSpPr/>
          <p:nvPr/>
        </p:nvSpPr>
        <p:spPr>
          <a:xfrm>
            <a:off x="4521075" y="1956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73" name="Shape 2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99448" y="225450"/>
            <a:ext cx="945376" cy="410749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Shape 274"/>
          <p:cNvSpPr/>
          <p:nvPr/>
        </p:nvSpPr>
        <p:spPr>
          <a:xfrm>
            <a:off x="6071550" y="199675"/>
            <a:ext cx="343800" cy="410699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75" name="Shape 2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7214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12548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Shape 2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17882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Shape 2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23216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Shape 2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28550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33884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Shape 2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39218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Shape 2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100" y="4455288"/>
            <a:ext cx="626075" cy="44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Shape 2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8551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Shape 284"/>
          <p:cNvSpPr/>
          <p:nvPr/>
        </p:nvSpPr>
        <p:spPr>
          <a:xfrm>
            <a:off x="2311275" y="6528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3057950" y="6723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86" name="Shape 28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13885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/>
          <p:nvPr/>
        </p:nvSpPr>
        <p:spPr>
          <a:xfrm>
            <a:off x="2311275" y="11862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/>
        </p:nvSpPr>
        <p:spPr>
          <a:xfrm>
            <a:off x="3057950" y="12057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89" name="Shape 2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19219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Shape 290"/>
          <p:cNvSpPr/>
          <p:nvPr/>
        </p:nvSpPr>
        <p:spPr>
          <a:xfrm>
            <a:off x="2311275" y="17196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1" name="Shape 291"/>
          <p:cNvSpPr/>
          <p:nvPr/>
        </p:nvSpPr>
        <p:spPr>
          <a:xfrm>
            <a:off x="3057950" y="17391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92" name="Shape 2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24553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/>
          <p:nvPr/>
        </p:nvSpPr>
        <p:spPr>
          <a:xfrm>
            <a:off x="2311275" y="22530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/>
          <p:nvPr/>
        </p:nvSpPr>
        <p:spPr>
          <a:xfrm>
            <a:off x="3057950" y="22725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95" name="Shape 2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30649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Shape 296"/>
          <p:cNvSpPr/>
          <p:nvPr/>
        </p:nvSpPr>
        <p:spPr>
          <a:xfrm>
            <a:off x="2311275" y="28626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7" name="Shape 297"/>
          <p:cNvSpPr/>
          <p:nvPr/>
        </p:nvSpPr>
        <p:spPr>
          <a:xfrm>
            <a:off x="3057950" y="28821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98" name="Shape 2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35983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Shape 299"/>
          <p:cNvSpPr/>
          <p:nvPr/>
        </p:nvSpPr>
        <p:spPr>
          <a:xfrm>
            <a:off x="2311275" y="33960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3057950" y="34155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01" name="Shape 3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41317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Shape 302"/>
          <p:cNvSpPr/>
          <p:nvPr/>
        </p:nvSpPr>
        <p:spPr>
          <a:xfrm>
            <a:off x="2311275" y="39294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3057950" y="39489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04" name="Shape 30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0975" y="4665174"/>
            <a:ext cx="343800" cy="149373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Shape 305"/>
          <p:cNvSpPr/>
          <p:nvPr/>
        </p:nvSpPr>
        <p:spPr>
          <a:xfrm>
            <a:off x="2311275" y="44628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3057950" y="44823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7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70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Shape 3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4400" y="100025"/>
            <a:ext cx="7566775" cy="4973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Shape 3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71325" y="225437"/>
            <a:ext cx="626075" cy="47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Shape 3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9325" y="225437"/>
            <a:ext cx="626075" cy="4743175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Shape 314"/>
          <p:cNvSpPr/>
          <p:nvPr/>
        </p:nvSpPr>
        <p:spPr>
          <a:xfrm>
            <a:off x="5329925" y="156475"/>
            <a:ext cx="2024399" cy="5769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3911475" y="7290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2524550" y="7485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7" name="Shape 3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12126" y="215099"/>
            <a:ext cx="370225" cy="374964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Shape 318"/>
          <p:cNvSpPr/>
          <p:nvPr/>
        </p:nvSpPr>
        <p:spPr>
          <a:xfrm>
            <a:off x="7782350" y="2151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9" name="Shape 3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7413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Shape 3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7484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Shape 321"/>
          <p:cNvSpPr/>
          <p:nvPr/>
        </p:nvSpPr>
        <p:spPr>
          <a:xfrm>
            <a:off x="3911475" y="12624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2524550" y="12819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23" name="Shape 3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12747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Shape 3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12818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Shape 325"/>
          <p:cNvSpPr/>
          <p:nvPr/>
        </p:nvSpPr>
        <p:spPr>
          <a:xfrm>
            <a:off x="3911475" y="17958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/>
        </p:nvSpPr>
        <p:spPr>
          <a:xfrm>
            <a:off x="2524550" y="18153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27" name="Shape 3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18081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Shape 3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18152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Shape 329"/>
          <p:cNvSpPr/>
          <p:nvPr/>
        </p:nvSpPr>
        <p:spPr>
          <a:xfrm>
            <a:off x="3911475" y="23292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/>
          <p:nvPr/>
        </p:nvSpPr>
        <p:spPr>
          <a:xfrm>
            <a:off x="2524550" y="23487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31" name="Shape 3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23415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Shape 3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23486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Shape 333"/>
          <p:cNvSpPr/>
          <p:nvPr/>
        </p:nvSpPr>
        <p:spPr>
          <a:xfrm>
            <a:off x="3911475" y="28626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2524550" y="28821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35" name="Shape 3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28749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Shape 3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28820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Shape 337"/>
          <p:cNvSpPr/>
          <p:nvPr/>
        </p:nvSpPr>
        <p:spPr>
          <a:xfrm>
            <a:off x="3911475" y="33960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2524550" y="34155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39" name="Shape 3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34083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Shape 3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34154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Shape 341"/>
          <p:cNvSpPr/>
          <p:nvPr/>
        </p:nvSpPr>
        <p:spPr>
          <a:xfrm>
            <a:off x="3911475" y="39294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2524550" y="39489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43" name="Shape 3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39417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Shape 3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3948897"/>
            <a:ext cx="626075" cy="425099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Shape 345"/>
          <p:cNvSpPr/>
          <p:nvPr/>
        </p:nvSpPr>
        <p:spPr>
          <a:xfrm>
            <a:off x="3911475" y="44628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2524550" y="4482300"/>
            <a:ext cx="419699" cy="4497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47" name="Shape 3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7599" y="4475110"/>
            <a:ext cx="419700" cy="42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Shape 3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1075" y="4482297"/>
            <a:ext cx="626075" cy="42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4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6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Shape 3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3825" y="1464925"/>
            <a:ext cx="6346674" cy="359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Shape 35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Work </a:t>
            </a: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(teaching method 3)</a:t>
            </a:r>
          </a:p>
        </p:txBody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311700" y="1152475"/>
            <a:ext cx="4157700" cy="490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Construct a truth table for the following: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6" name="Shape 356"/>
          <p:cNvSpPr txBox="1"/>
          <p:nvPr/>
        </p:nvSpPr>
        <p:spPr>
          <a:xfrm>
            <a:off x="710825" y="2481175"/>
            <a:ext cx="752999" cy="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(GR)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10825" y="4157575"/>
            <a:ext cx="752999" cy="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(SL)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710825" y="1719175"/>
            <a:ext cx="752999" cy="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(RC)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710825" y="3319375"/>
            <a:ext cx="752999" cy="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(HP)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9725" y="252576"/>
            <a:ext cx="3579050" cy="463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8425" y="252575"/>
            <a:ext cx="2181225" cy="44905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/>
          <p:nvPr/>
        </p:nvSpPr>
        <p:spPr>
          <a:xfrm>
            <a:off x="1770125" y="723700"/>
            <a:ext cx="870300" cy="3716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478825" y="498850"/>
            <a:ext cx="1242000" cy="82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No problem!</a:t>
            </a:r>
          </a:p>
        </p:txBody>
      </p:sp>
      <p:sp>
        <p:nvSpPr>
          <p:cNvPr id="76" name="Shape 76"/>
          <p:cNvSpPr/>
          <p:nvPr/>
        </p:nvSpPr>
        <p:spPr>
          <a:xfrm>
            <a:off x="2049650" y="1369150"/>
            <a:ext cx="723600" cy="323280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/>
        </p:nvSpPr>
        <p:spPr>
          <a:xfrm>
            <a:off x="264050" y="2425350"/>
            <a:ext cx="1545300" cy="76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repeat this   twice</a:t>
            </a:r>
          </a:p>
        </p:txBody>
      </p:sp>
      <p:sp>
        <p:nvSpPr>
          <p:cNvPr id="78" name="Shape 78"/>
          <p:cNvSpPr/>
          <p:nvPr/>
        </p:nvSpPr>
        <p:spPr>
          <a:xfrm rot="-10126053">
            <a:off x="6470183" y="723744"/>
            <a:ext cx="870168" cy="37160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/>
        </p:nvSpPr>
        <p:spPr>
          <a:xfrm>
            <a:off x="7520575" y="847250"/>
            <a:ext cx="1242000" cy="82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2 choices!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4473" y="0"/>
            <a:ext cx="2362253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57600" y="715925"/>
            <a:ext cx="606325" cy="96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4400" y="1807175"/>
            <a:ext cx="606325" cy="96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4400" y="2898425"/>
            <a:ext cx="606325" cy="96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4400" y="3989675"/>
            <a:ext cx="606325" cy="9661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Shape 89"/>
          <p:cNvCxnSpPr/>
          <p:nvPr/>
        </p:nvCxnSpPr>
        <p:spPr>
          <a:xfrm>
            <a:off x="2894775" y="2797800"/>
            <a:ext cx="13203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90" name="Shape 90"/>
          <p:cNvSpPr/>
          <p:nvPr/>
        </p:nvSpPr>
        <p:spPr>
          <a:xfrm>
            <a:off x="5564625" y="713925"/>
            <a:ext cx="606299" cy="20595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5564625" y="2847525"/>
            <a:ext cx="606299" cy="2108399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66600" y="1403200"/>
            <a:ext cx="764400" cy="76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21200" y="3545285"/>
            <a:ext cx="764400" cy="842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Break down the expression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4350" y="2130225"/>
            <a:ext cx="6038850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4357" y="2130225"/>
            <a:ext cx="1612714" cy="132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9325" y="2198700"/>
            <a:ext cx="2893874" cy="13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/>
          <p:nvPr/>
        </p:nvSpPr>
        <p:spPr>
          <a:xfrm rot="-1207738">
            <a:off x="4668808" y="2337037"/>
            <a:ext cx="1026924" cy="469428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5903725" y="2054025"/>
            <a:ext cx="2771700" cy="440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is a NEW proposition 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987750" y="1242025"/>
            <a:ext cx="7559700" cy="77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To see when this expression is true it is most convenient to break down the proposition into smaller pieces</a:t>
            </a:r>
            <a:r>
              <a:rPr lang="en" sz="180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8241" y="0"/>
            <a:ext cx="3305517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89225" y="200175"/>
            <a:ext cx="626075" cy="4846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1875" y="200150"/>
            <a:ext cx="626075" cy="4846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684075"/>
            <a:ext cx="626075" cy="3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1257475"/>
            <a:ext cx="626075" cy="4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1801050"/>
            <a:ext cx="626075" cy="4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2344625"/>
            <a:ext cx="626075" cy="4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2888200"/>
            <a:ext cx="626075" cy="4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3431775"/>
            <a:ext cx="626075" cy="4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3975350"/>
            <a:ext cx="626075" cy="4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850" y="4518925"/>
            <a:ext cx="626075" cy="44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/>
          <p:nvPr/>
        </p:nvSpPr>
        <p:spPr>
          <a:xfrm>
            <a:off x="3491350" y="637725"/>
            <a:ext cx="2288399" cy="4596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3491350" y="1247725"/>
            <a:ext cx="2288399" cy="4596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3491350" y="1791300"/>
            <a:ext cx="2288399" cy="4596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3491350" y="2334875"/>
            <a:ext cx="2288399" cy="4596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3491350" y="2868675"/>
            <a:ext cx="2288399" cy="4596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3491350" y="3422025"/>
            <a:ext cx="2288399" cy="4596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3491350" y="3946050"/>
            <a:ext cx="2288399" cy="4596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3491350" y="4546275"/>
            <a:ext cx="2288399" cy="4890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Break down the expression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4350" y="2130225"/>
            <a:ext cx="6038850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8200" y="2198700"/>
            <a:ext cx="2893874" cy="13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/>
          <p:nvPr/>
        </p:nvSpPr>
        <p:spPr>
          <a:xfrm rot="-1207738">
            <a:off x="5231958" y="2392624"/>
            <a:ext cx="1026924" cy="469428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308375" y="2198700"/>
            <a:ext cx="2771700" cy="440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is a NEW proposition 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987750" y="1242025"/>
            <a:ext cx="7559700" cy="77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We continue to break it down!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7871" y="0"/>
            <a:ext cx="5348257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79175" y="200150"/>
            <a:ext cx="626075" cy="47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2725" y="97800"/>
            <a:ext cx="626075" cy="487855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x="5359275" y="195600"/>
            <a:ext cx="332399" cy="3912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6" name="Shape 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675275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1228650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1782025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2335400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2888775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3405075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775" y="3958450"/>
            <a:ext cx="626075" cy="44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9250" y="4511825"/>
            <a:ext cx="626075" cy="44939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/>
          <p:nvPr/>
        </p:nvSpPr>
        <p:spPr>
          <a:xfrm>
            <a:off x="6347000" y="146700"/>
            <a:ext cx="567299" cy="4494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2118125" y="675275"/>
            <a:ext cx="473400" cy="4494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4445650" y="675275"/>
            <a:ext cx="567299" cy="4494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7" name="Shape 1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6424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11758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17092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22426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28522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33856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3919050"/>
            <a:ext cx="473399" cy="470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4925" y="4528650"/>
            <a:ext cx="473399" cy="470141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/>
          <p:nvPr/>
        </p:nvSpPr>
        <p:spPr>
          <a:xfrm>
            <a:off x="2118125" y="1208675"/>
            <a:ext cx="473400" cy="4494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2118125" y="1742075"/>
            <a:ext cx="473400" cy="4494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2118125" y="2275475"/>
            <a:ext cx="473400" cy="4494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2118125" y="2885075"/>
            <a:ext cx="473400" cy="4494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2118125" y="3418475"/>
            <a:ext cx="473400" cy="4494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2118125" y="3951875"/>
            <a:ext cx="473400" cy="4494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2118125" y="4485275"/>
            <a:ext cx="473400" cy="4494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4445650" y="1208675"/>
            <a:ext cx="567299" cy="4494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4445650" y="1742075"/>
            <a:ext cx="567299" cy="4494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4445650" y="2275475"/>
            <a:ext cx="567299" cy="4494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4445650" y="2885075"/>
            <a:ext cx="567299" cy="4494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4445650" y="3418475"/>
            <a:ext cx="567299" cy="4494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4445650" y="3951875"/>
            <a:ext cx="567299" cy="4494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4445650" y="4485275"/>
            <a:ext cx="567299" cy="4494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9" name="Shape 1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67875" y="177350"/>
            <a:ext cx="393904" cy="39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600" y="217200"/>
            <a:ext cx="8496624" cy="46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1725" y="301650"/>
            <a:ext cx="561699" cy="47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500" y="377837"/>
            <a:ext cx="626075" cy="47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40075" y="301637"/>
            <a:ext cx="626075" cy="47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83127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12693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18027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22599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27933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32505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37839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75" y="4241123"/>
            <a:ext cx="626075" cy="41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09247" y="301650"/>
            <a:ext cx="945376" cy="410749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/>
          <p:nvPr/>
        </p:nvSpPr>
        <p:spPr>
          <a:xfrm>
            <a:off x="5290800" y="293400"/>
            <a:ext cx="1848300" cy="4791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8205150" y="352075"/>
            <a:ext cx="332399" cy="360299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3951000" y="762875"/>
            <a:ext cx="469499" cy="4791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3951000" y="1296275"/>
            <a:ext cx="469499" cy="4791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3951000" y="1753475"/>
            <a:ext cx="469499" cy="4791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3951000" y="2286875"/>
            <a:ext cx="469499" cy="4791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3951000" y="2744075"/>
            <a:ext cx="469499" cy="4791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3951000" y="3277475"/>
            <a:ext cx="469499" cy="4791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3951000" y="3734675"/>
            <a:ext cx="469499" cy="4791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3951000" y="4268075"/>
            <a:ext cx="469499" cy="479100"/>
          </a:xfrm>
          <a:prstGeom prst="rect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1848350" y="809275"/>
            <a:ext cx="410699" cy="410699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1848350" y="1266475"/>
            <a:ext cx="410699" cy="410699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1848350" y="1799875"/>
            <a:ext cx="410699" cy="410699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1848350" y="2257075"/>
            <a:ext cx="410699" cy="410699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1848350" y="2790475"/>
            <a:ext cx="410699" cy="410699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1848350" y="3247675"/>
            <a:ext cx="410699" cy="410699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1848350" y="3781075"/>
            <a:ext cx="410699" cy="410699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1848350" y="4238275"/>
            <a:ext cx="410699" cy="410699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5" name="Shape 2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7550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12884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17456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22790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27362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32696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3726875"/>
            <a:ext cx="1035548" cy="5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5650" y="4260275"/>
            <a:ext cx="1035548" cy="514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9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9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6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Shape 2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7400" y="2543550"/>
            <a:ext cx="1015750" cy="100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Shape 2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5375" y="2583487"/>
            <a:ext cx="825139" cy="920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Shape 2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71050" y="2571742"/>
            <a:ext cx="825149" cy="817457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Shape 23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Free propositions </a:t>
            </a:r>
            <a:r>
              <a:rPr lang="en" sz="1800">
                <a:solidFill>
                  <a:schemeClr val="dk2"/>
                </a:solidFill>
              </a:rPr>
              <a:t>(the smallest of the small)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311700" y="1152475"/>
            <a:ext cx="8520599" cy="1086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 how do we start this one?</a:t>
            </a:r>
          </a:p>
        </p:txBody>
      </p:sp>
      <p:pic>
        <p:nvPicPr>
          <p:cNvPr id="232" name="Shape 2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47800" y="2228000"/>
            <a:ext cx="6248400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